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58" r:id="rId6"/>
    <p:sldId id="260" r:id="rId7"/>
    <p:sldId id="275" r:id="rId8"/>
    <p:sldId id="261" r:id="rId9"/>
    <p:sldId id="263" r:id="rId10"/>
    <p:sldId id="262" r:id="rId11"/>
    <p:sldId id="267" r:id="rId12"/>
    <p:sldId id="268" r:id="rId13"/>
    <p:sldId id="264" r:id="rId14"/>
    <p:sldId id="265" r:id="rId15"/>
    <p:sldId id="269" r:id="rId16"/>
    <p:sldId id="270" r:id="rId17"/>
    <p:sldId id="271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931224" cy="18030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en-US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класс  </a:t>
            </a:r>
            <a:b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наглядных пособий в подготовке дошкольников к обучению </a:t>
            </a:r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грамоте»</a:t>
            </a:r>
            <a:endParaRPr lang="ru-RU" sz="3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3956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ОБРАЗОВАНИЯ ГОРОДА КУЗНЕЦКА.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 № 7 города Кузнецка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5225623"/>
            <a:ext cx="2693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sz="24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Абушахманова</a:t>
            </a:r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И.Р</a:t>
            </a:r>
            <a:endParaRPr lang="ru-RU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2589489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49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515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Разделение на 3 команды</a:t>
            </a:r>
            <a:endParaRPr lang="ru-RU" sz="4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5424"/>
            <a:ext cx="4320479" cy="521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45423"/>
            <a:ext cx="4032448" cy="521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5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Слоговая дорожка</a:t>
            </a:r>
            <a:endParaRPr lang="ru-RU" sz="4800" dirty="0"/>
          </a:p>
        </p:txBody>
      </p:sp>
      <p:sp>
        <p:nvSpPr>
          <p:cNvPr id="6" name="Рамка 5"/>
          <p:cNvSpPr/>
          <p:nvPr/>
        </p:nvSpPr>
        <p:spPr>
          <a:xfrm>
            <a:off x="1043608" y="4549079"/>
            <a:ext cx="1800000" cy="180020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1043608" y="2752253"/>
            <a:ext cx="1800000" cy="180020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043608" y="952053"/>
            <a:ext cx="1800000" cy="180020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608" y="4714527"/>
            <a:ext cx="78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608" y="2871229"/>
            <a:ext cx="78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3855" y="1071247"/>
            <a:ext cx="79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мка 9"/>
          <p:cNvSpPr/>
          <p:nvPr/>
        </p:nvSpPr>
        <p:spPr>
          <a:xfrm flipH="1" flipV="1">
            <a:off x="5076056" y="4503491"/>
            <a:ext cx="1800000" cy="1800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 flipH="1" flipV="1">
            <a:off x="5076056" y="2703291"/>
            <a:ext cx="1800000" cy="1800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 flipH="1" flipV="1">
            <a:off x="5074768" y="903091"/>
            <a:ext cx="1800000" cy="1800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1208" y="4778749"/>
            <a:ext cx="87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6056" y="2856040"/>
            <a:ext cx="62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4977" y="1034334"/>
            <a:ext cx="95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688632" cy="77809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Слоговая </a:t>
            </a: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дорожка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176463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10445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7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Игра «Веселые прыжки»</a:t>
            </a:r>
            <a:endParaRPr lang="ru-RU" sz="4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403244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211960" cy="500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696744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Игра «Волшебный сад»</a:t>
            </a:r>
            <a:endParaRPr lang="ru-RU" sz="4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4"/>
          <a:stretch/>
        </p:blipFill>
        <p:spPr>
          <a:xfrm>
            <a:off x="4716016" y="1340768"/>
            <a:ext cx="4427984" cy="531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0"/>
          <a:stretch/>
        </p:blipFill>
        <p:spPr>
          <a:xfrm>
            <a:off x="179512" y="1340768"/>
            <a:ext cx="4320480" cy="531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7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976664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Собираем урожай</a:t>
            </a:r>
            <a:endParaRPr lang="ru-RU" sz="4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5766"/>
            <a:ext cx="4342615" cy="534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55766"/>
            <a:ext cx="4248472" cy="519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3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17646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4410635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3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04663"/>
            <a:ext cx="4320479" cy="607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277"/>
            <a:ext cx="4490101" cy="607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6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6187" r="-3261" b="2441"/>
          <a:stretch/>
        </p:blipFill>
        <p:spPr>
          <a:xfrm>
            <a:off x="4654842" y="881336"/>
            <a:ext cx="445491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/>
          <a:stretch/>
        </p:blipFill>
        <p:spPr>
          <a:xfrm>
            <a:off x="316560" y="881336"/>
            <a:ext cx="417646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0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931224" cy="18030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en-US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класс  </a:t>
            </a:r>
            <a:b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наглядных пособий в подготовке дошкольников к обучению </a:t>
            </a:r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грамоте»</a:t>
            </a:r>
            <a:endParaRPr lang="ru-RU" sz="3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3956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ОБРАЗОВАНИЯ ГОРОДА КУЗНЕЦКА.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 № 7 города Кузнецка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5225623"/>
            <a:ext cx="2693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sz="24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Абушахманова</a:t>
            </a:r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И.Р</a:t>
            </a:r>
            <a:endParaRPr lang="ru-RU" sz="2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2589489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6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 flipH="1" flipV="1">
            <a:off x="3225809" y="1166601"/>
            <a:ext cx="1800000" cy="1800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5037160" y="1163868"/>
            <a:ext cx="1800000" cy="180020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1433522" y="1166801"/>
            <a:ext cx="1800000" cy="18000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1429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Звуковые рамки</a:t>
            </a:r>
            <a:endParaRPr lang="ru-RU" sz="5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5791150"/>
            <a:ext cx="197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Ба-</a:t>
            </a:r>
            <a:r>
              <a:rPr lang="ru-RU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бан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4288" y="2362395"/>
            <a:ext cx="143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  <a:endParaRPr lang="ru-RU" sz="36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308173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Слоговые рамки</a:t>
            </a:r>
            <a:endParaRPr lang="ru-RU" sz="54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мка 12"/>
          <p:cNvSpPr/>
          <p:nvPr/>
        </p:nvSpPr>
        <p:spPr>
          <a:xfrm flipH="1" flipV="1">
            <a:off x="1505780" y="4308170"/>
            <a:ext cx="1800000" cy="1800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 flipH="1" flipV="1">
            <a:off x="3305780" y="4308170"/>
            <a:ext cx="1800000" cy="1800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 flipH="1" flipV="1">
            <a:off x="5086272" y="4308170"/>
            <a:ext cx="1800000" cy="1800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Звуковая схема слова «книга»</a:t>
            </a:r>
            <a:endParaRPr lang="ru-RU" sz="4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07504" y="1988840"/>
            <a:ext cx="1800000" cy="180020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1907504" y="1989040"/>
            <a:ext cx="1800000" cy="18000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 flipH="1" flipV="1">
            <a:off x="3707504" y="1988840"/>
            <a:ext cx="1800000" cy="1800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507504" y="1988840"/>
            <a:ext cx="1800000" cy="180020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 flipH="1" flipV="1">
            <a:off x="7307504" y="1989040"/>
            <a:ext cx="1800000" cy="1800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933056"/>
            <a:ext cx="864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3932314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5456" y="3943454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5456" y="3943454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8350" y="3943454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esktop\b36fa529e5700a13c343c77d4b362fb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206500"/>
            <a:ext cx="6146948" cy="40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91cad2fabc5f7bb9980d819f438e321d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1196752"/>
            <a:ext cx="5688632" cy="42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b7de0461236da1f784ddff0d64849ca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760640" cy="41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Звуковая схема слова «книга»</a:t>
            </a:r>
            <a:endParaRPr lang="ru-RU" sz="4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07504" y="1988840"/>
            <a:ext cx="1800000" cy="180020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1907504" y="1989040"/>
            <a:ext cx="1800000" cy="18000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 flipH="1" flipV="1">
            <a:off x="3707504" y="1988840"/>
            <a:ext cx="1800000" cy="1800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5507504" y="1988840"/>
            <a:ext cx="1800000" cy="180020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 flipH="1" flipV="1">
            <a:off x="7307504" y="1989040"/>
            <a:ext cx="1800000" cy="1800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933056"/>
            <a:ext cx="864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3932314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5456" y="3943454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5456" y="3943454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8350" y="3943454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9" y="1000108"/>
            <a:ext cx="4214373" cy="534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00107"/>
            <a:ext cx="4248472" cy="534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680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Звуковая дорожка</a:t>
            </a:r>
            <a:endParaRPr lang="ru-RU" sz="4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8883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Определи  первый звук в слове</a:t>
            </a:r>
            <a:endParaRPr lang="ru-RU" sz="3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2" y="1196752"/>
            <a:ext cx="434459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403244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56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109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Мастер- класс   «Использование наглядных пособий в подготовке дошкольников к обучению грамоте»</vt:lpstr>
      <vt:lpstr>Презентация PowerPoint</vt:lpstr>
      <vt:lpstr>Звуковая схема слова «книга»</vt:lpstr>
      <vt:lpstr>Презентация PowerPoint</vt:lpstr>
      <vt:lpstr>Презентация PowerPoint</vt:lpstr>
      <vt:lpstr>Презентация PowerPoint</vt:lpstr>
      <vt:lpstr>Звуковая схема слова «книга»</vt:lpstr>
      <vt:lpstr>Презентация PowerPoint</vt:lpstr>
      <vt:lpstr>Определи  первый звук в слове</vt:lpstr>
      <vt:lpstr>Презентация PowerPoint</vt:lpstr>
      <vt:lpstr>Презентация PowerPoint</vt:lpstr>
      <vt:lpstr> Слоговая дорожка </vt:lpstr>
      <vt:lpstr>Игра «Веселые прыжки»</vt:lpstr>
      <vt:lpstr>Игра «Волшебный сад»</vt:lpstr>
      <vt:lpstr>Собираем урожай</vt:lpstr>
      <vt:lpstr>Презентация PowerPoint</vt:lpstr>
      <vt:lpstr>Презентация PowerPoint</vt:lpstr>
      <vt:lpstr>Презентация PowerPoint</vt:lpstr>
      <vt:lpstr>Мастер - класс   «Использование наглядных пособий в подготовке дошкольников к обучению грамоте»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Мастер класс по использованию наглядных пособий в подготовке дошкольников к обучению грамоте.</dc:title>
  <dc:creator>User</dc:creator>
  <cp:lastModifiedBy>User</cp:lastModifiedBy>
  <cp:revision>41</cp:revision>
  <dcterms:created xsi:type="dcterms:W3CDTF">2021-11-20T11:24:08Z</dcterms:created>
  <dcterms:modified xsi:type="dcterms:W3CDTF">2021-12-06T14:51:02Z</dcterms:modified>
</cp:coreProperties>
</file>